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8" r:id="rId8"/>
    <p:sldId id="269" r:id="rId9"/>
    <p:sldId id="270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3201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8746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71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6594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295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09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589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809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3231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181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61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F3211-ED9D-44E9-ABE5-047251EC20DD}" type="datetimeFigureOut">
              <a:rPr lang="cs-CZ" smtClean="0"/>
              <a:t>13.1.2016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CEFD8-2642-4172-8C89-2D41DE035D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4475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fyzika.jreichl.com/main.article/view/1392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fyzika.jreichl.com/main.article/view/152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fyzika.jreichl.com/main.article/view/1354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yzika.jreichl.com/main.article/view/1356" TargetMode="External"/><Relationship Id="rId2" Type="http://schemas.openxmlformats.org/officeDocument/2006/relationships/hyperlink" Target="http://fyzika.jreichl.com/main.article/view/1355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hyperlink" Target="http://fyzika.jreichl.com/main.article/view/1358" TargetMode="External"/><Relationship Id="rId4" Type="http://schemas.openxmlformats.org/officeDocument/2006/relationships/hyperlink" Target="http://fyzika.jreichl.com/main.article/view/135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yzika.jreichl.com/main.article/view/1530" TargetMode="External"/><Relationship Id="rId2" Type="http://schemas.openxmlformats.org/officeDocument/2006/relationships/hyperlink" Target="http://fyzika.jreichl.com/main.article/view/1527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fyzika.jreichl.com/main.article/view/1348" TargetMode="External"/><Relationship Id="rId3" Type="http://schemas.openxmlformats.org/officeDocument/2006/relationships/hyperlink" Target="http://fyzika.jreichl.com/main.article/view/510" TargetMode="External"/><Relationship Id="rId7" Type="http://schemas.openxmlformats.org/officeDocument/2006/relationships/hyperlink" Target="http://fyzika.jreichl.com/main.article/view/1344" TargetMode="External"/><Relationship Id="rId2" Type="http://schemas.openxmlformats.org/officeDocument/2006/relationships/hyperlink" Target="http://fyzika.jreichl.com/main.article/view/548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yzika.jreichl.com/main.article/view/1343" TargetMode="External"/><Relationship Id="rId5" Type="http://schemas.openxmlformats.org/officeDocument/2006/relationships/hyperlink" Target="http://fyzika.jreichl.com/main.article/view/519" TargetMode="External"/><Relationship Id="rId4" Type="http://schemas.openxmlformats.org/officeDocument/2006/relationships/hyperlink" Target="http://fyzika.jreichl.com/main.article/view/1211" TargetMode="External"/><Relationship Id="rId9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yzika.jreichl.com/main.article/view/1361" TargetMode="External"/><Relationship Id="rId2" Type="http://schemas.openxmlformats.org/officeDocument/2006/relationships/hyperlink" Target="http://fyzika.jreichl.com/main.article/view/1360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fyzika.jreichl.com/main.article/view/1363" TargetMode="External"/><Relationship Id="rId4" Type="http://schemas.openxmlformats.org/officeDocument/2006/relationships/hyperlink" Target="http://fyzika.jreichl.com/main.article/view/136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3850" y="1665382"/>
            <a:ext cx="84963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Filmová, televizní a zvuková technika</a:t>
            </a:r>
            <a:endParaRPr lang="cs-CZ" sz="6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95288" y="115888"/>
            <a:ext cx="8569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Elixír do škol – 14. 1. 2016</a:t>
            </a:r>
            <a:endParaRPr lang="cs-CZ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44463" y="4865688"/>
            <a:ext cx="88201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reichl@panska.cz, www.jreichl.com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79388" y="5499809"/>
            <a:ext cx="8785225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cs-CZ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© Jaroslav Reichl</a:t>
            </a:r>
          </a:p>
          <a:p>
            <a:pPr algn="ctr" eaLnBrk="0" hangingPunct="0">
              <a:spcBef>
                <a:spcPct val="50000"/>
              </a:spcBef>
            </a:pPr>
            <a:r>
              <a:rPr lang="cs-CZ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SPŠST Panská, Praha</a:t>
            </a:r>
            <a:endParaRPr lang="cs-CZ" sz="28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Formáty obrazu a jeho rozlišení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9388" y="836712"/>
            <a:ext cx="8785225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2"/>
              </a:rPr>
              <a:t>formáty obrazu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kumenty\Obrázky\Fyzikální texty\Encyklopedie\Optika - film (formáty filmů - přehled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040" y="957219"/>
            <a:ext cx="5394424" cy="405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79263" y="4653136"/>
            <a:ext cx="87852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4"/>
              </a:rPr>
              <a:t>rozlišení SD a HD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nativní HD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výhody a nevýhody HD</a:t>
            </a:r>
          </a:p>
        </p:txBody>
      </p:sp>
    </p:spTree>
    <p:extLst>
      <p:ext uri="{BB962C8B-B14F-4D97-AF65-F5344CB8AC3E}">
        <p14:creationId xmlns:p14="http://schemas.microsoft.com/office/powerpoint/2010/main" val="278216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Digitalizace obrazu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9388" y="836712"/>
            <a:ext cx="87852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výhody </a:t>
            </a:r>
            <a:r>
              <a:rPr lang="cs-CZ" sz="2800" dirty="0" smtClean="0">
                <a:latin typeface="Arial" pitchFamily="34" charset="0"/>
                <a:cs typeface="Arial" pitchFamily="34" charset="0"/>
                <a:hlinkClick r:id="rId2"/>
              </a:rPr>
              <a:t>digitálního signálu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nízké zkreslení signálu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snadná rekonstrukce při vzniku chyb</a:t>
            </a:r>
          </a:p>
        </p:txBody>
      </p:sp>
      <p:pic>
        <p:nvPicPr>
          <p:cNvPr id="1026" name="Picture 2" descr="C:\Dokumenty\Obrázky\Fyzikální texty\Encyklopedie\E - záznam digitální (digitální x analogový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70828"/>
            <a:ext cx="8064896" cy="398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05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Digitalizace obrazu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9388" y="836712"/>
            <a:ext cx="87852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postup </a:t>
            </a:r>
            <a:r>
              <a:rPr lang="cs-CZ" sz="2800" dirty="0" smtClean="0">
                <a:latin typeface="Arial" pitchFamily="34" charset="0"/>
                <a:cs typeface="Arial" pitchFamily="34" charset="0"/>
                <a:hlinkClick r:id="rId2"/>
              </a:rPr>
              <a:t>digitalizace analogového signálu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3"/>
              </a:rPr>
              <a:t>vzorkování signálu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4"/>
              </a:rPr>
              <a:t>kvantování signálu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5"/>
              </a:rPr>
              <a:t>kódování signálu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kumenty\Obrázky\Fyzikální texty\Encyklopedie\E - záznam digitální (kvantování_6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56518"/>
            <a:ext cx="5400599" cy="391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7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Digitalizace televizních pořadů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9388" y="836712"/>
            <a:ext cx="87852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2"/>
              </a:rPr>
              <a:t>skenování filmů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princip skenování filmů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zajímavosti</a:t>
            </a:r>
          </a:p>
          <a:p>
            <a:pPr>
              <a:lnSpc>
                <a:spcPct val="150000"/>
              </a:lnSpc>
            </a:pPr>
            <a:r>
              <a:rPr lang="cs-CZ" sz="2800" dirty="0" err="1" smtClean="0">
                <a:latin typeface="Arial" pitchFamily="34" charset="0"/>
                <a:cs typeface="Arial" pitchFamily="34" charset="0"/>
                <a:hlinkClick r:id="rId3"/>
              </a:rPr>
              <a:t>převzorkování</a:t>
            </a:r>
            <a:r>
              <a:rPr lang="cs-CZ" sz="2800" dirty="0" smtClean="0">
                <a:latin typeface="Arial" pitchFamily="34" charset="0"/>
                <a:cs typeface="Arial" pitchFamily="34" charset="0"/>
                <a:hlinkClick r:id="rId3"/>
              </a:rPr>
              <a:t> filmů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metody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nevýhody (artefakty obrazu)</a:t>
            </a:r>
          </a:p>
        </p:txBody>
      </p:sp>
    </p:spTree>
    <p:extLst>
      <p:ext uri="{BB962C8B-B14F-4D97-AF65-F5344CB8AC3E}">
        <p14:creationId xmlns:p14="http://schemas.microsoft.com/office/powerpoint/2010/main" val="427533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3850" y="2393012"/>
            <a:ext cx="84963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Děkuji za pozornost</a:t>
            </a:r>
            <a:endParaRPr lang="cs-CZ" sz="6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Obsah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9388" y="971436"/>
            <a:ext cx="87852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Základní pojmy</a:t>
            </a: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Natáčení filmu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filmový materiál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záznam zvuku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formáty zvuku na filmovém pásu</a:t>
            </a: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Rozlišení obrazu</a:t>
            </a: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Digitalizace obrazu</a:t>
            </a: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Digitalizace televizních pořadů</a:t>
            </a:r>
          </a:p>
        </p:txBody>
      </p:sp>
    </p:spTree>
    <p:extLst>
      <p:ext uri="{BB962C8B-B14F-4D97-AF65-F5344CB8AC3E}">
        <p14:creationId xmlns:p14="http://schemas.microsoft.com/office/powerpoint/2010/main" val="293321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Základní pojmy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9388" y="971436"/>
            <a:ext cx="87852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hlavní kameraman</a:t>
            </a: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letmý 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střih, off-line střih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kontaktní zvuk, ruchy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, postsynchrony</a:t>
            </a: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filmová hudba</a:t>
            </a: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televizní míchačka a míchačka pro kina</a:t>
            </a:r>
          </a:p>
        </p:txBody>
      </p:sp>
    </p:spTree>
    <p:extLst>
      <p:ext uri="{BB962C8B-B14F-4D97-AF65-F5344CB8AC3E}">
        <p14:creationId xmlns:p14="http://schemas.microsoft.com/office/powerpoint/2010/main" val="307683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Natáčení filmu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9388" y="904066"/>
            <a:ext cx="878522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záznam obrazu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2"/>
              </a:rPr>
              <a:t>RGB model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3"/>
              </a:rPr>
              <a:t>film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cs-CZ" sz="2800" dirty="0" smtClean="0">
                <a:latin typeface="Arial" pitchFamily="34" charset="0"/>
                <a:cs typeface="Arial" pitchFamily="34" charset="0"/>
                <a:hlinkClick r:id="rId4"/>
              </a:rPr>
              <a:t>barvodělící soustavy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5"/>
              </a:rPr>
              <a:t>televize</a:t>
            </a:r>
            <a:endParaRPr lang="cs-CZ" sz="2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záznam zvuku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6"/>
              </a:rPr>
              <a:t>mechanický záznam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– gramofonové desky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7"/>
              </a:rPr>
              <a:t>optický záznam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8"/>
              </a:rPr>
              <a:t>magnetický záznam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– používá se od 30. let 20.</a:t>
            </a:r>
            <a:r>
              <a:rPr lang="cs-CZ" sz="2800" dirty="0" smtClean="0">
                <a:latin typeface="Calibri"/>
                <a:cs typeface="Arial" pitchFamily="34" charset="0"/>
              </a:rPr>
              <a:t> 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století stále; záznam obrazu analogický</a:t>
            </a:r>
          </a:p>
        </p:txBody>
      </p:sp>
      <p:pic>
        <p:nvPicPr>
          <p:cNvPr id="1026" name="Picture 2" descr="C:\Dokumenty\Encyklopedie\Fotografie\optika_male\projektor_dlp_0103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146481"/>
            <a:ext cx="3888556" cy="291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71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Natáčení filmu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9388" y="836712"/>
            <a:ext cx="8785225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formáty zvuku</a:t>
            </a:r>
          </a:p>
        </p:txBody>
      </p:sp>
      <p:pic>
        <p:nvPicPr>
          <p:cNvPr id="2050" name="Picture 2" descr="C:\Dokumenty\Obrázky\Fyzikální texty\Encyklopedie\E - záznam digitální (druhy zvuků na filmu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629204" cy="475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1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Natáčení filmu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79388" y="836712"/>
            <a:ext cx="878522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formáty zvuku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2"/>
              </a:rPr>
              <a:t>analogový zvuk </a:t>
            </a:r>
            <a:r>
              <a:rPr lang="cs-CZ" sz="2800" dirty="0" err="1" smtClean="0">
                <a:latin typeface="Arial" pitchFamily="34" charset="0"/>
                <a:cs typeface="Arial" pitchFamily="34" charset="0"/>
                <a:hlinkClick r:id="rId2"/>
              </a:rPr>
              <a:t>Dolby</a:t>
            </a:r>
            <a:r>
              <a:rPr lang="cs-CZ" sz="2800" dirty="0" smtClean="0">
                <a:latin typeface="Arial" pitchFamily="34" charset="0"/>
                <a:cs typeface="Arial" pitchFamily="34" charset="0"/>
                <a:hlinkClick r:id="rId2"/>
              </a:rPr>
              <a:t> Stereo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err="1" smtClean="0">
                <a:latin typeface="Arial" pitchFamily="34" charset="0"/>
                <a:cs typeface="Arial" pitchFamily="34" charset="0"/>
                <a:hlinkClick r:id="rId3"/>
              </a:rPr>
              <a:t>Dolby</a:t>
            </a:r>
            <a:r>
              <a:rPr lang="cs-CZ" sz="2800" dirty="0" smtClean="0">
                <a:latin typeface="Arial" pitchFamily="34" charset="0"/>
                <a:cs typeface="Arial" pitchFamily="34" charset="0"/>
                <a:hlinkClick r:id="rId3"/>
              </a:rPr>
              <a:t> Digital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– 1992 </a:t>
            </a:r>
            <a:r>
              <a:rPr lang="cs-CZ" sz="2800" i="1" dirty="0" smtClean="0">
                <a:latin typeface="Arial" pitchFamily="34" charset="0"/>
                <a:cs typeface="Arial" pitchFamily="34" charset="0"/>
              </a:rPr>
              <a:t>Batmanův návrat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cs-CZ" sz="2800" dirty="0" err="1" smtClean="0">
                <a:latin typeface="Arial" pitchFamily="34" charset="0"/>
                <a:cs typeface="Arial" pitchFamily="34" charset="0"/>
              </a:rPr>
              <a:t>Tim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Buton)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4"/>
              </a:rPr>
              <a:t>DTS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– 1993 </a:t>
            </a:r>
            <a:r>
              <a:rPr lang="cs-CZ" sz="2800" i="1" dirty="0" smtClean="0">
                <a:latin typeface="Arial" pitchFamily="34" charset="0"/>
                <a:cs typeface="Arial" pitchFamily="34" charset="0"/>
              </a:rPr>
              <a:t>Jurský park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(Steven Spielberg)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  <a:hlinkClick r:id="rId5"/>
              </a:rPr>
              <a:t>SDDS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– 1993 </a:t>
            </a:r>
            <a:r>
              <a:rPr lang="cs-CZ" sz="2800" i="1" dirty="0" smtClean="0">
                <a:latin typeface="Arial" pitchFamily="34" charset="0"/>
                <a:cs typeface="Arial" pitchFamily="34" charset="0"/>
              </a:rPr>
              <a:t>Poslední akční hrdina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cs-CZ" sz="2800" dirty="0" smtClean="0"/>
              <a:t>J. </a:t>
            </a:r>
            <a:r>
              <a:rPr lang="cs-CZ" sz="2800" dirty="0" err="1" smtClean="0"/>
              <a:t>McTiernan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postprodukce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střih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zvuk – postsynchrony, ruchy, filmová hudba, nastavení zvuku pro kina nebo pro televizi</a:t>
            </a:r>
          </a:p>
        </p:txBody>
      </p:sp>
    </p:spTree>
    <p:extLst>
      <p:ext uri="{BB962C8B-B14F-4D97-AF65-F5344CB8AC3E}">
        <p14:creationId xmlns:p14="http://schemas.microsoft.com/office/powerpoint/2010/main" val="20350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kumenty\Obrázky\NDB_elixir\DSC_00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40968"/>
            <a:ext cx="541406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Natáčení filmu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kumenty\Obrázky\NDB_elixir\DSC_00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0" y="695325"/>
            <a:ext cx="541405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70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kumenty\Obrázky\NDB_elixir\DSC_00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40968"/>
            <a:ext cx="5414062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kumenty\Obrázky\NDB_elixir\DSC_00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5414062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Natáčení filmu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41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kumenty\Obrázky\NDB_elixir\DSC_00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40968"/>
            <a:ext cx="5414062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kumenty\Obrázky\NDB_elixir\DSC_00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5414062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Natáčení filmu</a:t>
            </a:r>
            <a:endParaRPr lang="cs-CZ" sz="32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95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228</Words>
  <Application>Microsoft Office PowerPoint</Application>
  <PresentationFormat>Předvádění na obrazovce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reichl</dc:creator>
  <cp:lastModifiedBy>reichl</cp:lastModifiedBy>
  <cp:revision>21</cp:revision>
  <dcterms:created xsi:type="dcterms:W3CDTF">2013-07-08T13:00:42Z</dcterms:created>
  <dcterms:modified xsi:type="dcterms:W3CDTF">2016-01-13T19:34:57Z</dcterms:modified>
</cp:coreProperties>
</file>